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67" r:id="rId5"/>
    <p:sldId id="276" r:id="rId6"/>
    <p:sldId id="272" r:id="rId7"/>
    <p:sldId id="279" r:id="rId8"/>
    <p:sldId id="259" r:id="rId9"/>
    <p:sldId id="277" r:id="rId10"/>
    <p:sldId id="263" r:id="rId11"/>
    <p:sldId id="280" r:id="rId12"/>
    <p:sldId id="262" r:id="rId13"/>
    <p:sldId id="266" r:id="rId14"/>
    <p:sldId id="271" r:id="rId15"/>
    <p:sldId id="278" r:id="rId16"/>
    <p:sldId id="281" r:id="rId17"/>
    <p:sldId id="282" r:id="rId18"/>
    <p:sldId id="283" r:id="rId19"/>
    <p:sldId id="284" r:id="rId20"/>
    <p:sldId id="286" r:id="rId21"/>
    <p:sldId id="28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90467-3952-4E10-9288-636495C2E249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90467-3952-4E10-9288-636495C2E249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91E28-1F2B-4A50-A028-6895261AF5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30" name="Picture 6" descr="http://pittsburgh.issa.org/pittsburg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95250"/>
            <a:ext cx="10287000" cy="695325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3352799"/>
            <a:ext cx="75438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FOODS OF PITTSBURGH</a:t>
            </a:r>
          </a:p>
          <a:p>
            <a:pPr algn="ctr"/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imagesCAF4DDM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</p:spPr>
      </p:pic>
      <p:pic>
        <p:nvPicPr>
          <p:cNvPr id="7170" name="Picture 2" descr="E:\imagesCABDKNQ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457200"/>
            <a:ext cx="2705100" cy="1685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53227" y="914400"/>
            <a:ext cx="463755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ETHNIC FOODS 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COMMON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IN 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PITTSBURGH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imagesCAB8XKV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imagesCAGKM8J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1024" y="1752600"/>
            <a:ext cx="4752976" cy="4953000"/>
          </a:xfrm>
          <a:prstGeom prst="rect">
            <a:avLst/>
          </a:prstGeom>
          <a:noFill/>
        </p:spPr>
      </p:pic>
      <p:pic>
        <p:nvPicPr>
          <p:cNvPr id="3" name="Picture 2" descr="E:\imagesCASTES2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36576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mini_10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895600"/>
            <a:ext cx="4762500" cy="3571875"/>
          </a:xfrm>
          <a:prstGeom prst="rect">
            <a:avLst/>
          </a:prstGeom>
          <a:noFill/>
        </p:spPr>
      </p:pic>
      <p:pic>
        <p:nvPicPr>
          <p:cNvPr id="13315" name="Picture 3" descr="C:\Documents and Settings\sulkey\Desktop\My Pictures\food\top-perogi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4190999" cy="3465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tomstrong.org/pff/images/bgto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885950"/>
          </a:xfrm>
          <a:prstGeom prst="rect">
            <a:avLst/>
          </a:prstGeom>
          <a:noFill/>
        </p:spPr>
      </p:pic>
      <p:pic>
        <p:nvPicPr>
          <p:cNvPr id="37892" name="Picture 4" descr="http://www.livingpittsburgh.com/wp-content/uploads/2010/04/baklav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28800"/>
            <a:ext cx="6000750" cy="2381250"/>
          </a:xfrm>
          <a:prstGeom prst="rect">
            <a:avLst/>
          </a:prstGeom>
          <a:noFill/>
        </p:spPr>
      </p:pic>
      <p:pic>
        <p:nvPicPr>
          <p:cNvPr id="37894" name="Picture 6" descr="The raisin bread brigad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838575"/>
            <a:ext cx="6019800" cy="3019425"/>
          </a:xfrm>
          <a:prstGeom prst="rect">
            <a:avLst/>
          </a:prstGeom>
          <a:noFill/>
        </p:spPr>
      </p:pic>
      <p:pic>
        <p:nvPicPr>
          <p:cNvPr id="37896" name="Picture 8" descr="http://www.zvents.com/images/internal/5/0/0/1/img_13981005_thumb.jpg?resample_method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2057400"/>
            <a:ext cx="17526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95236" y="457200"/>
            <a:ext cx="23535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ARABIC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2057400"/>
            <a:ext cx="5791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HUMMUS WITH PITA CHIPS</a:t>
            </a:r>
          </a:p>
          <a:p>
            <a:endParaRPr lang="en-US" sz="54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30077" y="304800"/>
            <a:ext cx="188384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HINDI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1524000"/>
            <a:ext cx="7772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NAAN BREAD WITH     </a:t>
            </a:r>
            <a:r>
              <a:rPr lang="en-US" sz="5400" dirty="0" smtClean="0"/>
              <a:t>APPLE  CHUTNEY</a:t>
            </a:r>
            <a:endParaRPr lang="en-US" sz="5400" dirty="0" smtClean="0"/>
          </a:p>
          <a:p>
            <a:endParaRPr lang="en-US" sz="5400" dirty="0" smtClean="0"/>
          </a:p>
          <a:p>
            <a:r>
              <a:rPr lang="en-US" sz="5400" dirty="0" smtClean="0"/>
              <a:t>SWEET LASSI</a:t>
            </a:r>
            <a:endParaRPr lang="en-US" sz="5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23687" y="457200"/>
            <a:ext cx="289662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CHINESE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676400"/>
            <a:ext cx="807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CHICKEN STIR FRY </a:t>
            </a:r>
          </a:p>
          <a:p>
            <a:r>
              <a:rPr lang="en-US" sz="5400" dirty="0" smtClean="0"/>
              <a:t>                          OVER RICE</a:t>
            </a:r>
          </a:p>
          <a:p>
            <a:r>
              <a:rPr lang="en-US" sz="5400" dirty="0" smtClean="0"/>
              <a:t>OOLONG TEA</a:t>
            </a:r>
            <a:endParaRPr lang="en-US" sz="5400" dirty="0" smtClean="0"/>
          </a:p>
          <a:p>
            <a:r>
              <a:rPr lang="en-US" sz="5400" dirty="0" smtClean="0"/>
              <a:t>USE OF CHOPSTCKS</a:t>
            </a:r>
            <a:endParaRPr lang="en-US" sz="5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01273" y="228600"/>
            <a:ext cx="27414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RUSSIAN</a:t>
            </a:r>
            <a:endParaRPr lang="en-U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00200" y="1828800"/>
            <a:ext cx="6248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BEEF STROGANOFF OVER EGG NOODLES</a:t>
            </a:r>
          </a:p>
          <a:p>
            <a:endParaRPr lang="en-US" sz="5400" dirty="0" smtClean="0"/>
          </a:p>
          <a:p>
            <a:r>
              <a:rPr lang="en-US" sz="5400" dirty="0" smtClean="0"/>
              <a:t>APPLE CAKE</a:t>
            </a:r>
            <a:endParaRPr lang="en-US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cl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7315200" cy="5486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3048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D.L.Clark</a:t>
            </a:r>
            <a:r>
              <a:rPr lang="en-US" dirty="0" smtClean="0"/>
              <a:t> Company was born in the back rooms of a house in Pittsburgh’s North Side in 1886.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FOOD PRESENTATION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DAY 1 :  Demo of recipes and organization of jobs in group</a:t>
            </a:r>
          </a:p>
          <a:p>
            <a:r>
              <a:rPr lang="en-US" dirty="0" smtClean="0"/>
              <a:t>DAY 2:  Prepare foods for sampling,  practice food presentation</a:t>
            </a:r>
          </a:p>
          <a:p>
            <a:r>
              <a:rPr lang="en-US" dirty="0" smtClean="0"/>
              <a:t>DAY 3:  Presentation of country’s cuisine to entire Talbot’s Abroad class.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(China and Russia need 2 days of prep)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914400"/>
            <a:ext cx="87630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Dates of Food Presentations:   Rotation </a:t>
            </a:r>
            <a:r>
              <a:rPr lang="en-US" sz="4000" dirty="0" smtClean="0"/>
              <a:t>2</a:t>
            </a:r>
            <a:endParaRPr lang="en-US" sz="4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3600" dirty="0" smtClean="0"/>
              <a:t>Hindi and Arabic:     </a:t>
            </a:r>
            <a:r>
              <a:rPr lang="en-US" sz="3600" dirty="0" smtClean="0"/>
              <a:t>Thursday, December 1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Russia :  Thursday,  </a:t>
            </a:r>
            <a:r>
              <a:rPr lang="en-US" sz="3600" dirty="0" smtClean="0"/>
              <a:t>November 10</a:t>
            </a:r>
          </a:p>
          <a:p>
            <a:endParaRPr lang="en-US" sz="3600" dirty="0" smtClean="0"/>
          </a:p>
          <a:p>
            <a:r>
              <a:rPr lang="en-US" sz="3600" dirty="0" smtClean="0"/>
              <a:t>China:  </a:t>
            </a:r>
            <a:r>
              <a:rPr lang="en-US" sz="3600" dirty="0" smtClean="0"/>
              <a:t>Friday</a:t>
            </a:r>
            <a:r>
              <a:rPr lang="en-US" sz="3600" smtClean="0"/>
              <a:t>, November 18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:\pittsburgh foo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28600"/>
            <a:ext cx="7239000" cy="644306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838200"/>
            <a:ext cx="1752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Heinz founder, Henry Heinz literally sank his competition in the 1880’s when he bought the products and equipment of a competing company and sank them in the Allegheny River.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imagesCAJ7Y7M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6878" y="2743200"/>
            <a:ext cx="5487122" cy="4114800"/>
          </a:xfrm>
          <a:prstGeom prst="rect">
            <a:avLst/>
          </a:prstGeom>
          <a:noFill/>
        </p:spPr>
      </p:pic>
      <p:pic>
        <p:nvPicPr>
          <p:cNvPr id="3" name="Picture 2" descr="E:\imagesCAFTZWQ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67000"/>
            <a:ext cx="3962400" cy="4190999"/>
          </a:xfrm>
          <a:prstGeom prst="rect">
            <a:avLst/>
          </a:prstGeom>
          <a:noFill/>
        </p:spPr>
      </p:pic>
      <p:pic>
        <p:nvPicPr>
          <p:cNvPr id="4" name="Picture 2" descr="E:\imagesCAWO04W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0"/>
            <a:ext cx="4800600" cy="28194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20044127">
            <a:off x="540090" y="881066"/>
            <a:ext cx="2139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ISALYS</a:t>
            </a:r>
            <a:endParaRPr lang="en-US" sz="6000" dirty="0"/>
          </a:p>
        </p:txBody>
      </p:sp>
      <p:pic>
        <p:nvPicPr>
          <p:cNvPr id="11268" name="Picture 4" descr="http://freepages.history.rootsweb.ancestry.com/~glenntunneycolumn/273_02-15-04_Isalys_exterior_-_Loy_Jr.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962400" cy="2800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rimant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685800"/>
            <a:ext cx="9144000" cy="1121790"/>
          </a:xfrm>
          <a:prstGeom prst="rect">
            <a:avLst/>
          </a:prstGeom>
        </p:spPr>
      </p:pic>
      <p:pic>
        <p:nvPicPr>
          <p:cNvPr id="20484" name="Picture 4" descr="http://www.seriouseats.com/images/20080804primantiwhol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438400"/>
            <a:ext cx="4762500" cy="3171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://2.bp.blogspot.com/_gabBSwvLFco/S1hvKMQ7fkI/AAAAAAAAFH8/R638s2JWnfA/s400/HPIM68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24400" y="4191000"/>
            <a:ext cx="365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Pittsburgh Salad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6429" y="1676401"/>
            <a:ext cx="489114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FOOD CUSTOMS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</a:t>
            </a:r>
          </a:p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PITTSBURGH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pifemaster.com/blog/wp-content/uploads/pittsburgh-wedding-cookie-table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0"/>
            <a:ext cx="4724400" cy="6858000"/>
          </a:xfrm>
          <a:prstGeom prst="rect">
            <a:avLst/>
          </a:prstGeom>
          <a:noFill/>
        </p:spPr>
      </p:pic>
      <p:pic>
        <p:nvPicPr>
          <p:cNvPr id="3078" name="Picture 6" descr="http://2.bp.blogspot.com/_uqwknCQnVV8/RndP3uyCCfI/AAAAAAAAAe4/L7Wn2bIJt-w/s320/IMG_82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19600" cy="68580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0" y="4724400"/>
            <a:ext cx="4114800" cy="2133600"/>
          </a:xfrm>
        </p:spPr>
        <p:txBody>
          <a:bodyPr>
            <a:normAutofit/>
          </a:bodyPr>
          <a:lstStyle/>
          <a:p>
            <a:r>
              <a:rPr lang="en-US" dirty="0" smtClean="0"/>
              <a:t>Wedding Cookie Tables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post-gazette.com/pg/images/200909/mellon_tailgate_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6"/>
            <a:ext cx="9080500" cy="699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177</Words>
  <Application>Microsoft Office PowerPoint</Application>
  <PresentationFormat>On-screen Show (4:3)</PresentationFormat>
  <Paragraphs>44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Wedding Cookie Tables 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FOOD PRESENTATION 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teacher</dc:creator>
  <cp:lastModifiedBy>teacher</cp:lastModifiedBy>
  <cp:revision>42</cp:revision>
  <dcterms:created xsi:type="dcterms:W3CDTF">2011-09-09T12:03:14Z</dcterms:created>
  <dcterms:modified xsi:type="dcterms:W3CDTF">2011-10-11T17:35:12Z</dcterms:modified>
</cp:coreProperties>
</file>